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8" r:id="rId3"/>
    <p:sldId id="257" r:id="rId4"/>
    <p:sldId id="261" r:id="rId5"/>
    <p:sldId id="265" r:id="rId6"/>
    <p:sldId id="266" r:id="rId7"/>
    <p:sldId id="258" r:id="rId8"/>
    <p:sldId id="276" r:id="rId9"/>
    <p:sldId id="267" r:id="rId10"/>
    <p:sldId id="268" r:id="rId11"/>
    <p:sldId id="263" r:id="rId12"/>
    <p:sldId id="269" r:id="rId13"/>
    <p:sldId id="270" r:id="rId14"/>
    <p:sldId id="272" r:id="rId15"/>
    <p:sldId id="271" r:id="rId16"/>
    <p:sldId id="273" r:id="rId17"/>
    <p:sldId id="274" r:id="rId18"/>
    <p:sldId id="259" r:id="rId19"/>
    <p:sldId id="275" r:id="rId20"/>
    <p:sldId id="262" r:id="rId21"/>
    <p:sldId id="264" r:id="rId22"/>
    <p:sldId id="277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10/26/2021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automatize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 dirty="0">
                <a:solidFill>
                  <a:schemeClr val="bg1"/>
                </a:solidFill>
              </a:rPr>
              <a:t>Has his </a:t>
            </a:r>
            <a:r>
              <a:rPr lang="en-US" dirty="0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Supports HTML.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Readme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5" y="2029661"/>
            <a:ext cx="8580848" cy="2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YAML header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Output type (word, HTML, PDF, among others)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Title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Author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Other parameters (these are the ones that allow us automatize)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of code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Plots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Text: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Pictures and 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and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Code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It was necessary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Needed to prepare plots and tables for different topics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What’s R?</a:t>
            </a:r>
          </a:p>
          <a:p>
            <a:r>
              <a:rPr lang="en-US" dirty="0">
                <a:solidFill>
                  <a:schemeClr val="bg1"/>
                </a:solidFill>
              </a:rPr>
              <a:t>Automated reports</a:t>
            </a:r>
          </a:p>
          <a:p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b="0" dirty="0" err="1">
                <a:solidFill>
                  <a:schemeClr val="bg1"/>
                </a:solidFill>
              </a:rPr>
              <a:t>arkdown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5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 the data and codes are available in my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not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folders with datasets of the Chilean labor market (monthly frequency).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to use in example 02.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reference document to use in example 02 for the Word output.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1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11388436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</a:t>
            </a:r>
            <a:r>
              <a:rPr lang="en-US" dirty="0">
                <a:solidFill>
                  <a:schemeClr val="bg1"/>
                </a:solidFill>
              </a:rPr>
              <a:t>repetitive</a:t>
            </a:r>
            <a:r>
              <a:rPr lang="en-US" b="0" dirty="0">
                <a:solidFill>
                  <a:schemeClr val="bg1"/>
                </a:solidFill>
              </a:rPr>
              <a:t> things (coding).</a:t>
            </a:r>
          </a:p>
          <a:p>
            <a:r>
              <a:rPr lang="en-US" b="0" dirty="0">
                <a:solidFill>
                  <a:schemeClr val="bg1"/>
                </a:solidFill>
              </a:rPr>
              <a:t>Work is reproducible.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Frequent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Standardized (or almost) 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Large amounts of data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can we automate?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831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Plots: do you use the same plots for each report?</a:t>
            </a:r>
          </a:p>
          <a:p>
            <a:r>
              <a:rPr lang="en-US" dirty="0">
                <a:solidFill>
                  <a:schemeClr val="bg1"/>
                </a:solidFill>
              </a:rPr>
              <a:t>Tables: do these tables include the same information in each report? </a:t>
            </a:r>
          </a:p>
          <a:p>
            <a:r>
              <a:rPr lang="en-US" dirty="0">
                <a:solidFill>
                  <a:schemeClr val="bg1"/>
                </a:solidFill>
              </a:rPr>
              <a:t>Text: does a part of a text follow a pattern? (numbers, words) 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There are </a:t>
            </a:r>
            <a:r>
              <a:rPr lang="en-US" sz="1800" i="1" dirty="0">
                <a:solidFill>
                  <a:srgbClr val="7030A0"/>
                </a:solidFill>
              </a:rPr>
              <a:t>7,073,193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workers in </a:t>
            </a:r>
            <a:r>
              <a:rPr lang="en-US" sz="1800" i="1" dirty="0">
                <a:solidFill>
                  <a:srgbClr val="7030A0"/>
                </a:solidFill>
              </a:rPr>
              <a:t>April-2021</a:t>
            </a:r>
            <a:r>
              <a:rPr lang="en-US" sz="1800" i="1" dirty="0">
                <a:solidFill>
                  <a:schemeClr val="bg1"/>
                </a:solidFill>
              </a:rPr>
              <a:t>, </a:t>
            </a:r>
            <a:r>
              <a:rPr lang="en-US" sz="1800" i="1" dirty="0">
                <a:solidFill>
                  <a:srgbClr val="7030A0"/>
                </a:solidFill>
              </a:rPr>
              <a:t>1,893,345 less </a:t>
            </a:r>
            <a:r>
              <a:rPr lang="en-US" sz="1800" i="1" dirty="0">
                <a:solidFill>
                  <a:srgbClr val="FF0000"/>
                </a:solidFill>
              </a:rPr>
              <a:t>than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April-2019</a:t>
            </a:r>
            <a:r>
              <a:rPr lang="en-US" sz="1800" i="1" dirty="0">
                <a:solidFill>
                  <a:schemeClr val="bg1"/>
                </a:solidFill>
              </a:rPr>
              <a:t>. </a:t>
            </a:r>
            <a:r>
              <a:rPr lang="en-US" sz="1800" i="1" dirty="0">
                <a:solidFill>
                  <a:srgbClr val="FF0000"/>
                </a:solidFill>
              </a:rPr>
              <a:t>The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decrease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in workers was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92D050"/>
                </a:solidFill>
              </a:rPr>
              <a:t>the result of prolonged lockdowns.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FF0000"/>
                </a:solidFill>
              </a:rPr>
              <a:t>Standardized text (does not change over time or group)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7030A0"/>
                </a:solidFill>
              </a:rPr>
              <a:t>Automatized text (does change over time or group)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92D050"/>
                </a:solidFill>
              </a:rPr>
              <a:t>Context (not always the same, so is not possible to automate it)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838</Words>
  <Application>Microsoft Office PowerPoint</Application>
  <PresentationFormat>Panorámica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INDEX</vt:lpstr>
      <vt:lpstr>What’s R?</vt:lpstr>
      <vt:lpstr>R language</vt:lpstr>
      <vt:lpstr>R packages</vt:lpstr>
      <vt:lpstr>Visualization using r</vt:lpstr>
      <vt:lpstr>Automated reports</vt:lpstr>
      <vt:lpstr>Why automatize my work?</vt:lpstr>
      <vt:lpstr>What can we automate?</vt:lpstr>
      <vt:lpstr>The process</vt:lpstr>
      <vt:lpstr>rmarkdown</vt:lpstr>
      <vt:lpstr>markdown</vt:lpstr>
      <vt:lpstr>Rmarkdown</vt:lpstr>
      <vt:lpstr>Rmarkdown</vt:lpstr>
      <vt:lpstr>Structure</vt:lpstr>
      <vt:lpstr>Structure</vt:lpstr>
      <vt:lpstr>Structure</vt:lpstr>
      <vt:lpstr>Example</vt:lpstr>
      <vt:lpstr>Labor bulletin</vt:lpstr>
      <vt:lpstr>Labor bulletin</vt:lpstr>
      <vt:lpstr>Folders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110</cp:revision>
  <dcterms:created xsi:type="dcterms:W3CDTF">2021-10-11T14:06:39Z</dcterms:created>
  <dcterms:modified xsi:type="dcterms:W3CDTF">2021-10-27T04:00:00Z</dcterms:modified>
</cp:coreProperties>
</file>